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0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5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7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6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5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5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3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1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3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0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F4D6-8C18-4A05-9B19-A398A6E296D9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РЕЗУЛЬТАТЫ АНКЕТИРОВАНИЕ ШКОЛЬНИКОВ МБОУ «ШКОЛА № 90»</a:t>
            </a:r>
            <a:br>
              <a:rPr lang="ru-RU" sz="2000" b="1" dirty="0" smtClean="0"/>
            </a:br>
            <a:r>
              <a:rPr lang="ru-RU" sz="2000" b="1" dirty="0" smtClean="0"/>
              <a:t>19 ОКТЯБРЯ 2022 ГОДА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pic>
        <p:nvPicPr>
          <p:cNvPr id="4" name="image3.png" descr="Диаграмма ответов в Формах. Вопрос: Удовлетворяет ли вас система организации питания в школе?. Количество ответов: 648&amp;nbsp;ответов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956" y="2452968"/>
            <a:ext cx="4785303" cy="2117668"/>
          </a:xfrm>
          <a:prstGeom prst="rect">
            <a:avLst/>
          </a:prstGeom>
          <a:ln/>
        </p:spPr>
      </p:pic>
      <p:pic>
        <p:nvPicPr>
          <p:cNvPr id="5" name="image12.png" descr="Диаграмма ответов в Формах. Вопрос: Удовлетворяет ли вас санитарное состояние школьной столовой?. Количество ответов: 648&amp;nbsp;ответов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04" y="4365104"/>
            <a:ext cx="5040560" cy="2304256"/>
          </a:xfrm>
          <a:prstGeom prst="rect">
            <a:avLst/>
          </a:prstGeom>
          <a:ln/>
        </p:spPr>
      </p:pic>
      <p:pic>
        <p:nvPicPr>
          <p:cNvPr id="6" name="image10.png" descr="Диаграмма ответов в Формах. Вопрос: Питаетесь ли вы в школьной столовой. Количество ответов: 648&amp;nbsp;ответов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35488" y="2512508"/>
            <a:ext cx="4608512" cy="1998588"/>
          </a:xfrm>
          <a:prstGeom prst="rect">
            <a:avLst/>
          </a:prstGeom>
          <a:ln/>
        </p:spPr>
      </p:pic>
      <p:pic>
        <p:nvPicPr>
          <p:cNvPr id="7" name="image7.png" descr="Диаграмма ответов в Формах. Вопрос: Если нет, то по какой причине?. Количество ответов: 199&amp;nbsp;ответов.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355468" y="4339365"/>
            <a:ext cx="4968552" cy="2304256"/>
          </a:xfrm>
          <a:prstGeom prst="rect">
            <a:avLst/>
          </a:prstGeom>
          <a:ln/>
        </p:spPr>
      </p:pic>
      <p:pic>
        <p:nvPicPr>
          <p:cNvPr id="9" name="Рисунок 8" descr="C:\Users\User01\Desktop\сош 90\питание\фото столовой\декабрь\20201125_1028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656" y="875576"/>
            <a:ext cx="1784474" cy="127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01\Desktop\сош 90\питание\фото столовой\директору\сдоба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5810"/>
            <a:ext cx="14573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47kaluga.ru/wp-content/uploads/2021/10/whatsapp-image-2021-10-19-at-19.36.12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92" y="873557"/>
            <a:ext cx="3139979" cy="161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honoteka.org/uploads/posts/2021-05/1621805128_19-phonoteka_org-p-fon-pitanie-v-shkole-1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92" y="952753"/>
            <a:ext cx="1800200" cy="1349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5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Диаграмма ответов в Формах. Вопрос: В школе вы получаете:. Количество ответов: 466&amp;nbsp;ответов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011"/>
            <a:ext cx="4788024" cy="2104845"/>
          </a:xfrm>
          <a:prstGeom prst="rect">
            <a:avLst/>
          </a:prstGeom>
          <a:ln/>
        </p:spPr>
      </p:pic>
      <p:pic>
        <p:nvPicPr>
          <p:cNvPr id="5" name="image4.png" descr="Диаграмма ответов в Формах. Вопрос: Наедаетесь ли вы в школе?. Количество ответов: 570&amp;nbsp;ответов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05" y="2204864"/>
            <a:ext cx="4896544" cy="2016224"/>
          </a:xfrm>
          <a:prstGeom prst="rect">
            <a:avLst/>
          </a:prstGeom>
          <a:ln/>
        </p:spPr>
      </p:pic>
      <p:pic>
        <p:nvPicPr>
          <p:cNvPr id="6" name="image11.png" descr="Диаграмма ответов в Формах. Вопрос: Хватает ли продолжительности перемены для того, чтобы поесть в школе?. Количество ответов: 597&amp;nbsp;ответов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326" y="4275618"/>
            <a:ext cx="4685698" cy="2160240"/>
          </a:xfrm>
          <a:prstGeom prst="rect">
            <a:avLst/>
          </a:prstGeom>
          <a:ln/>
        </p:spPr>
      </p:pic>
      <p:pic>
        <p:nvPicPr>
          <p:cNvPr id="7" name="image5.png" descr="Диаграмма ответов в Формах. Вопрос: Если не нравится, то почему?. Количество ответов: 377&amp;nbsp;ответов.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463480" y="98464"/>
            <a:ext cx="4680520" cy="1913936"/>
          </a:xfrm>
          <a:prstGeom prst="rect">
            <a:avLst/>
          </a:prstGeom>
          <a:ln/>
        </p:spPr>
      </p:pic>
      <p:pic>
        <p:nvPicPr>
          <p:cNvPr id="8" name="image8.png" descr="Диаграмма ответов в Формах. Вопрос: Нравится питание в школьной столовой?. Количество ответов: 601&amp;nbsp;ответ.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860032" y="2348880"/>
            <a:ext cx="4032449" cy="1728192"/>
          </a:xfrm>
          <a:prstGeom prst="rect">
            <a:avLst/>
          </a:prstGeom>
          <a:ln/>
        </p:spPr>
      </p:pic>
      <p:pic>
        <p:nvPicPr>
          <p:cNvPr id="9" name="image9.png" descr="Диаграмма ответов в Формах. Вопрос: Посещаете ли группу продленного дня?. Количество ответов: 604&amp;nbsp;ответа.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860032" y="4281110"/>
            <a:ext cx="4104455" cy="18841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6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Диаграмма ответов в Формах. Вопрос: Если Да, то получаете ли полдник в школе или приносите из дом?. Количество ответов: 123&amp;nbsp;ответ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88640"/>
            <a:ext cx="4330824" cy="2039115"/>
          </a:xfrm>
          <a:prstGeom prst="rect">
            <a:avLst/>
          </a:prstGeom>
          <a:ln/>
        </p:spPr>
      </p:pic>
      <p:pic>
        <p:nvPicPr>
          <p:cNvPr id="5" name="image6.png" descr="Диаграмма ответов в Формах. Вопрос: Устраивает меню школьной столовой?. Количество ответов: 590&amp;nbsp;ответов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561" y="2780928"/>
            <a:ext cx="4608511" cy="2088232"/>
          </a:xfrm>
          <a:prstGeom prst="rect">
            <a:avLst/>
          </a:prstGeom>
          <a:ln/>
        </p:spPr>
      </p:pic>
      <p:pic>
        <p:nvPicPr>
          <p:cNvPr id="6" name="Рисунок 5" descr="C:\Users\User01\Desktop\сош 90\питание\фото столовой\ноябрь\20201116_0846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3364" y="4931841"/>
            <a:ext cx="2091690" cy="156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01\Desktop\сош 90\питание\фото столовой\ноябрь\завтрак 18.11.202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4098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01\Desktop\сош 90\питание\фото столовой\декабрь\накрытый стол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36378" cy="207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01\Desktop\сош 90\питание\фото столовой\ноябрь\WhatsApp Image 2020-11-19 at 08.54.04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7" y="130976"/>
            <a:ext cx="1479421" cy="205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01\Desktop\сош 90\питание\фото столовой\сентябрь\07.0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0742" y="2705776"/>
            <a:ext cx="2138542" cy="14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01\Desktop\сош 90\питание\фото столовой\сентябрь\16.09.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6119" y="2691533"/>
            <a:ext cx="2138542" cy="14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103school.ru/docs/pitanie-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02" y="130976"/>
            <a:ext cx="1647825" cy="178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ch1317.mskobr.ru/files/1111/%D0%94%D0%BE%D1%88%D0%BA%D0%BE%D0%BB%D1%8C%D0%BD%D1%8B%D0%B5%20%D0%B3%D1%80%D1%83%D0%BF%D0%BF%D1%8B/%D0%A1%D1%82%D0%BE%D0%BB%D0%BE%D0%B2%D0%B0%D1%8F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26" y="2737973"/>
            <a:ext cx="2065473" cy="133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01\Desktop\сош 90\питание\фото столовой\сентябрь\22.09 (1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006" y="5086566"/>
            <a:ext cx="1670665" cy="125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01\Desktop\сош 90\питание\фото столовой\сентябрь\25.09 (1)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2511" y="5026362"/>
            <a:ext cx="168255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53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РЕЗУЛЬТАТЫ АНКЕТИРОВАНИЕ ШКОЛЬНИКОВ МБОУ «ШКОЛА № 90» 19 ОКТЯБРЯ 2022 ГОДА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АНКЕТИРОВАНИЕ ШКОЛЬНИКОВ МБОУ «ШКОЛА № 90» 19 ОКТЯБРЯ 2022 ГОДА</dc:title>
  <dc:creator>User01</dc:creator>
  <cp:lastModifiedBy>User01</cp:lastModifiedBy>
  <cp:revision>5</cp:revision>
  <dcterms:created xsi:type="dcterms:W3CDTF">2022-11-28T06:08:12Z</dcterms:created>
  <dcterms:modified xsi:type="dcterms:W3CDTF">2022-11-28T06:50:37Z</dcterms:modified>
</cp:coreProperties>
</file>